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7772400" cy="10058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2BCA61-480B-487D-A384-8BF95348DB88}" v="3" dt="2023-12-01T17:29:40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8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8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5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4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7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1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1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2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5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5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91B39-D944-4515-9EC1-F60499CE2FC7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CB1A-3A62-46AC-B9F6-CE9C0B228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8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hristmas border with holly and berries&#10;&#10;Description automatically generated with medium confidence">
            <a:extLst>
              <a:ext uri="{FF2B5EF4-FFF2-40B4-BE49-F238E27FC236}">
                <a16:creationId xmlns:a16="http://schemas.microsoft.com/office/drawing/2014/main" id="{E9BCF66D-4DBF-0EED-54AC-A69E8457F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130" y="-261257"/>
            <a:ext cx="8110847" cy="102365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B95A3F9-5453-95D9-516C-AD60FBF71DBA}"/>
              </a:ext>
            </a:extLst>
          </p:cNvPr>
          <p:cNvSpPr txBox="1"/>
          <p:nvPr/>
        </p:nvSpPr>
        <p:spPr>
          <a:xfrm>
            <a:off x="1615044" y="1840675"/>
            <a:ext cx="485700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San Miguel 34th Annual Christmas Light Parade!</a:t>
            </a:r>
          </a:p>
          <a:p>
            <a:pPr algn="ctr"/>
            <a:endParaRPr lang="en-US" b="1" dirty="0">
              <a:latin typeface="Lucida Calligraphy" panose="03010101010101010101" pitchFamily="66" charset="0"/>
              <a:cs typeface="Dreaming Outloud Script Pro" panose="020F0502020204030204" pitchFamily="66" charset="0"/>
            </a:endParaRPr>
          </a:p>
          <a:p>
            <a:pPr algn="ctr"/>
            <a:r>
              <a:rPr lang="en-US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December 21st. 2024 at 6PM</a:t>
            </a: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Mission street San Miguel</a:t>
            </a:r>
          </a:p>
          <a:p>
            <a:pPr algn="ctr"/>
            <a:endParaRPr lang="en-US" sz="2000" b="1" dirty="0">
              <a:latin typeface="Lucida Calligraphy" panose="03010101010101010101" pitchFamily="66" charset="0"/>
              <a:cs typeface="Dreaming Outloud Script Pro" panose="020F0502020204030204" pitchFamily="66" charset="0"/>
            </a:endParaRP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After the parade, meet Santa Claus at the Fire Station</a:t>
            </a:r>
          </a:p>
          <a:p>
            <a:pPr algn="ctr"/>
            <a:endParaRPr lang="en-US" sz="2000" b="1" dirty="0">
              <a:latin typeface="Lucida Calligraphy" panose="03010101010101010101" pitchFamily="66" charset="0"/>
              <a:cs typeface="Dreaming Outloud Script Pro" panose="020F0502020204030204" pitchFamily="66" charset="0"/>
            </a:endParaRP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Toys for the Kids &amp; Hot </a:t>
            </a: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Chocolate for All</a:t>
            </a:r>
          </a:p>
          <a:p>
            <a:pPr algn="ctr"/>
            <a:endParaRPr lang="en-US" sz="2000" b="1" dirty="0">
              <a:latin typeface="Lucida Calligraphy" panose="03010101010101010101" pitchFamily="66" charset="0"/>
              <a:cs typeface="Dreaming Outloud Script Pro" panose="020F0502020204030204" pitchFamily="66" charset="0"/>
            </a:endParaRP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Want to be in the Parade? We are looking to line the streets with lights, lit up cars, trucks, bikes, horses, people…..whatever you can think of!!</a:t>
            </a:r>
          </a:p>
          <a:p>
            <a:pPr algn="ctr"/>
            <a:endParaRPr lang="en-US" sz="2000" b="1" dirty="0">
              <a:latin typeface="Lucida Calligraphy" panose="03010101010101010101" pitchFamily="66" charset="0"/>
              <a:cs typeface="Dreaming Outloud Script Pro" panose="020F0502020204030204" pitchFamily="66" charset="0"/>
            </a:endParaRPr>
          </a:p>
          <a:p>
            <a:pPr algn="ctr"/>
            <a:r>
              <a:rPr lang="en-US" sz="2000" b="1" dirty="0">
                <a:latin typeface="Lucida Calligraphy" panose="03010101010101010101" pitchFamily="66" charset="0"/>
                <a:cs typeface="Dreaming Outloud Script Pro" panose="020F0502020204030204" pitchFamily="66" charset="0"/>
              </a:rPr>
              <a:t>Applications at the Fire Station or online at www.sanmiguelcsd.com</a:t>
            </a:r>
          </a:p>
        </p:txBody>
      </p:sp>
    </p:spTree>
    <p:extLst>
      <p:ext uri="{BB962C8B-B14F-4D97-AF65-F5344CB8AC3E}">
        <p14:creationId xmlns:p14="http://schemas.microsoft.com/office/powerpoint/2010/main" val="229932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41</TotalTime>
  <Words>86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Gardner, Lori</dc:creator>
  <cp:lastModifiedBy>Gardner, Lori</cp:lastModifiedBy>
  <cp:revision>6</cp:revision>
  <dcterms:created xsi:type="dcterms:W3CDTF">2023-11-07T19:38:35Z</dcterms:created>
  <dcterms:modified xsi:type="dcterms:W3CDTF">2024-11-11T18:10:28Z</dcterms:modified>
</cp:coreProperties>
</file>